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6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5B79B-DE1F-4F9D-AC29-6C9A4291D18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0B9D9A-5A8F-4FA2-8720-52710D889D32}">
      <dgm:prSet/>
      <dgm:spPr/>
      <dgm:t>
        <a:bodyPr/>
        <a:lstStyle/>
        <a:p>
          <a:r>
            <a:rPr lang="en-US"/>
            <a:t>This slide explains the login section of the code.</a:t>
          </a:r>
        </a:p>
      </dgm:t>
    </dgm:pt>
    <dgm:pt modelId="{A12DE35A-E3EE-4B4A-BB0C-830D23B9F143}" type="parTrans" cxnId="{A87FA701-965D-46BE-8742-0831AA2F1BA3}">
      <dgm:prSet/>
      <dgm:spPr/>
      <dgm:t>
        <a:bodyPr/>
        <a:lstStyle/>
        <a:p>
          <a:endParaRPr lang="en-US"/>
        </a:p>
      </dgm:t>
    </dgm:pt>
    <dgm:pt modelId="{96F219DF-814D-4051-9851-2230067E298B}" type="sibTrans" cxnId="{A87FA701-965D-46BE-8742-0831AA2F1BA3}">
      <dgm:prSet/>
      <dgm:spPr/>
      <dgm:t>
        <a:bodyPr/>
        <a:lstStyle/>
        <a:p>
          <a:endParaRPr lang="en-US"/>
        </a:p>
      </dgm:t>
    </dgm:pt>
    <dgm:pt modelId="{734DB180-C270-419F-8225-1241BDFF6EE0}">
      <dgm:prSet/>
      <dgm:spPr/>
      <dgm:t>
        <a:bodyPr/>
        <a:lstStyle/>
        <a:p>
          <a:r>
            <a:rPr lang="en-US"/>
            <a:t>It includes the HTML structure for the login form and styles.</a:t>
          </a:r>
        </a:p>
      </dgm:t>
    </dgm:pt>
    <dgm:pt modelId="{05CB8960-5B6F-41A8-93B4-C0E80E92C648}" type="parTrans" cxnId="{603FB9A5-FB6E-4950-88BE-B5A98783D1A9}">
      <dgm:prSet/>
      <dgm:spPr/>
      <dgm:t>
        <a:bodyPr/>
        <a:lstStyle/>
        <a:p>
          <a:endParaRPr lang="en-US"/>
        </a:p>
      </dgm:t>
    </dgm:pt>
    <dgm:pt modelId="{5DECE609-8685-4A3E-A976-B588D93EF15D}" type="sibTrans" cxnId="{603FB9A5-FB6E-4950-88BE-B5A98783D1A9}">
      <dgm:prSet/>
      <dgm:spPr/>
      <dgm:t>
        <a:bodyPr/>
        <a:lstStyle/>
        <a:p>
          <a:endParaRPr lang="en-US"/>
        </a:p>
      </dgm:t>
    </dgm:pt>
    <dgm:pt modelId="{1F89C55B-3FBE-4CB3-BFFA-CF2B545EE451}">
      <dgm:prSet/>
      <dgm:spPr/>
      <dgm:t>
        <a:bodyPr/>
        <a:lstStyle/>
        <a:p>
          <a:r>
            <a:rPr lang="en-US"/>
            <a:t>The main objective is to allow the user to enter credentials.</a:t>
          </a:r>
        </a:p>
      </dgm:t>
    </dgm:pt>
    <dgm:pt modelId="{75A7DE20-019C-40DD-BFC1-A03EDE2E4B58}" type="parTrans" cxnId="{7B7A110C-52B0-489B-B0F6-13B6FA0E7F58}">
      <dgm:prSet/>
      <dgm:spPr/>
      <dgm:t>
        <a:bodyPr/>
        <a:lstStyle/>
        <a:p>
          <a:endParaRPr lang="en-US"/>
        </a:p>
      </dgm:t>
    </dgm:pt>
    <dgm:pt modelId="{9AC74EEF-4E14-4F61-9F10-396F22D44EFB}" type="sibTrans" cxnId="{7B7A110C-52B0-489B-B0F6-13B6FA0E7F58}">
      <dgm:prSet/>
      <dgm:spPr/>
      <dgm:t>
        <a:bodyPr/>
        <a:lstStyle/>
        <a:p>
          <a:endParaRPr lang="en-US"/>
        </a:p>
      </dgm:t>
    </dgm:pt>
    <dgm:pt modelId="{99084351-07A3-47F4-9A48-91F18B6C97F8}" type="pres">
      <dgm:prSet presAssocID="{DF55B79B-DE1F-4F9D-AC29-6C9A4291D183}" presName="root" presStyleCnt="0">
        <dgm:presLayoutVars>
          <dgm:dir/>
          <dgm:resizeHandles val="exact"/>
        </dgm:presLayoutVars>
      </dgm:prSet>
      <dgm:spPr/>
    </dgm:pt>
    <dgm:pt modelId="{A6A68E68-1352-4879-9DC6-39F2227DBC26}" type="pres">
      <dgm:prSet presAssocID="{D30B9D9A-5A8F-4FA2-8720-52710D889D32}" presName="compNode" presStyleCnt="0"/>
      <dgm:spPr/>
    </dgm:pt>
    <dgm:pt modelId="{66A1564E-5813-426A-AA99-71F8B28F20EF}" type="pres">
      <dgm:prSet presAssocID="{D30B9D9A-5A8F-4FA2-8720-52710D889D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A371DD4-1670-4E1B-AC86-A5C9B2DC7151}" type="pres">
      <dgm:prSet presAssocID="{D30B9D9A-5A8F-4FA2-8720-52710D889D32}" presName="spaceRect" presStyleCnt="0"/>
      <dgm:spPr/>
    </dgm:pt>
    <dgm:pt modelId="{C10385D9-5FB2-4D08-835C-9829A23E80AC}" type="pres">
      <dgm:prSet presAssocID="{D30B9D9A-5A8F-4FA2-8720-52710D889D32}" presName="textRect" presStyleLbl="revTx" presStyleIdx="0" presStyleCnt="3">
        <dgm:presLayoutVars>
          <dgm:chMax val="1"/>
          <dgm:chPref val="1"/>
        </dgm:presLayoutVars>
      </dgm:prSet>
      <dgm:spPr/>
    </dgm:pt>
    <dgm:pt modelId="{4609D1D7-5D27-4467-802A-07B97119F151}" type="pres">
      <dgm:prSet presAssocID="{96F219DF-814D-4051-9851-2230067E298B}" presName="sibTrans" presStyleCnt="0"/>
      <dgm:spPr/>
    </dgm:pt>
    <dgm:pt modelId="{47EA9BBB-E06F-4CEF-BFA3-0C3A1F11BA38}" type="pres">
      <dgm:prSet presAssocID="{734DB180-C270-419F-8225-1241BDFF6EE0}" presName="compNode" presStyleCnt="0"/>
      <dgm:spPr/>
    </dgm:pt>
    <dgm:pt modelId="{E977FF2C-5827-455D-9222-572A01C2C7DD}" type="pres">
      <dgm:prSet presAssocID="{734DB180-C270-419F-8225-1241BDFF6E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A6D312-6BD5-469D-8E9B-2A7FA001A20F}" type="pres">
      <dgm:prSet presAssocID="{734DB180-C270-419F-8225-1241BDFF6EE0}" presName="spaceRect" presStyleCnt="0"/>
      <dgm:spPr/>
    </dgm:pt>
    <dgm:pt modelId="{D356289D-0B62-45B8-8E8A-F24A281ECDBA}" type="pres">
      <dgm:prSet presAssocID="{734DB180-C270-419F-8225-1241BDFF6EE0}" presName="textRect" presStyleLbl="revTx" presStyleIdx="1" presStyleCnt="3">
        <dgm:presLayoutVars>
          <dgm:chMax val="1"/>
          <dgm:chPref val="1"/>
        </dgm:presLayoutVars>
      </dgm:prSet>
      <dgm:spPr/>
    </dgm:pt>
    <dgm:pt modelId="{30A3F13A-8DFC-40B2-88BC-529DF8E13B2C}" type="pres">
      <dgm:prSet presAssocID="{5DECE609-8685-4A3E-A976-B588D93EF15D}" presName="sibTrans" presStyleCnt="0"/>
      <dgm:spPr/>
    </dgm:pt>
    <dgm:pt modelId="{E46BD56A-00DA-468B-AC0A-566A936B321C}" type="pres">
      <dgm:prSet presAssocID="{1F89C55B-3FBE-4CB3-BFFA-CF2B545EE451}" presName="compNode" presStyleCnt="0"/>
      <dgm:spPr/>
    </dgm:pt>
    <dgm:pt modelId="{894B6E7A-9C22-46D7-BE65-321F573174D8}" type="pres">
      <dgm:prSet presAssocID="{1F89C55B-3FBE-4CB3-BFFA-CF2B545EE4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AB538910-07BA-4540-8A27-97AFC352CCA4}" type="pres">
      <dgm:prSet presAssocID="{1F89C55B-3FBE-4CB3-BFFA-CF2B545EE451}" presName="spaceRect" presStyleCnt="0"/>
      <dgm:spPr/>
    </dgm:pt>
    <dgm:pt modelId="{C9B17511-4E00-46FB-AB37-63DFF38D1D88}" type="pres">
      <dgm:prSet presAssocID="{1F89C55B-3FBE-4CB3-BFFA-CF2B545EE4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7FA701-965D-46BE-8742-0831AA2F1BA3}" srcId="{DF55B79B-DE1F-4F9D-AC29-6C9A4291D183}" destId="{D30B9D9A-5A8F-4FA2-8720-52710D889D32}" srcOrd="0" destOrd="0" parTransId="{A12DE35A-E3EE-4B4A-BB0C-830D23B9F143}" sibTransId="{96F219DF-814D-4051-9851-2230067E298B}"/>
    <dgm:cxn modelId="{7B7A110C-52B0-489B-B0F6-13B6FA0E7F58}" srcId="{DF55B79B-DE1F-4F9D-AC29-6C9A4291D183}" destId="{1F89C55B-3FBE-4CB3-BFFA-CF2B545EE451}" srcOrd="2" destOrd="0" parTransId="{75A7DE20-019C-40DD-BFC1-A03EDE2E4B58}" sibTransId="{9AC74EEF-4E14-4F61-9F10-396F22D44EFB}"/>
    <dgm:cxn modelId="{7F86EE3A-7EB6-4430-9FE5-D7B3A0CED187}" type="presOf" srcId="{734DB180-C270-419F-8225-1241BDFF6EE0}" destId="{D356289D-0B62-45B8-8E8A-F24A281ECDBA}" srcOrd="0" destOrd="0" presId="urn:microsoft.com/office/officeart/2018/2/layout/IconLabelList"/>
    <dgm:cxn modelId="{5FBB7059-AEEE-4E33-8CA2-17B8D4577CD3}" type="presOf" srcId="{1F89C55B-3FBE-4CB3-BFFA-CF2B545EE451}" destId="{C9B17511-4E00-46FB-AB37-63DFF38D1D88}" srcOrd="0" destOrd="0" presId="urn:microsoft.com/office/officeart/2018/2/layout/IconLabelList"/>
    <dgm:cxn modelId="{603FB9A5-FB6E-4950-88BE-B5A98783D1A9}" srcId="{DF55B79B-DE1F-4F9D-AC29-6C9A4291D183}" destId="{734DB180-C270-419F-8225-1241BDFF6EE0}" srcOrd="1" destOrd="0" parTransId="{05CB8960-5B6F-41A8-93B4-C0E80E92C648}" sibTransId="{5DECE609-8685-4A3E-A976-B588D93EF15D}"/>
    <dgm:cxn modelId="{CAA901E3-BC81-43A7-AC19-EA6A309B98FF}" type="presOf" srcId="{D30B9D9A-5A8F-4FA2-8720-52710D889D32}" destId="{C10385D9-5FB2-4D08-835C-9829A23E80AC}" srcOrd="0" destOrd="0" presId="urn:microsoft.com/office/officeart/2018/2/layout/IconLabelList"/>
    <dgm:cxn modelId="{6F8CC1F3-717C-4740-9A7F-2465D82AA816}" type="presOf" srcId="{DF55B79B-DE1F-4F9D-AC29-6C9A4291D183}" destId="{99084351-07A3-47F4-9A48-91F18B6C97F8}" srcOrd="0" destOrd="0" presId="urn:microsoft.com/office/officeart/2018/2/layout/IconLabelList"/>
    <dgm:cxn modelId="{D930462A-6BFB-4566-9D3A-4C36AE1FAF1E}" type="presParOf" srcId="{99084351-07A3-47F4-9A48-91F18B6C97F8}" destId="{A6A68E68-1352-4879-9DC6-39F2227DBC26}" srcOrd="0" destOrd="0" presId="urn:microsoft.com/office/officeart/2018/2/layout/IconLabelList"/>
    <dgm:cxn modelId="{994C86BF-959C-4A8C-BDBA-E9C49872EAC5}" type="presParOf" srcId="{A6A68E68-1352-4879-9DC6-39F2227DBC26}" destId="{66A1564E-5813-426A-AA99-71F8B28F20EF}" srcOrd="0" destOrd="0" presId="urn:microsoft.com/office/officeart/2018/2/layout/IconLabelList"/>
    <dgm:cxn modelId="{ECAE6736-ED0D-4CD3-B115-84AE58D7C68A}" type="presParOf" srcId="{A6A68E68-1352-4879-9DC6-39F2227DBC26}" destId="{4A371DD4-1670-4E1B-AC86-A5C9B2DC7151}" srcOrd="1" destOrd="0" presId="urn:microsoft.com/office/officeart/2018/2/layout/IconLabelList"/>
    <dgm:cxn modelId="{BB5A0107-CA1F-4758-97DE-C468090ECCEA}" type="presParOf" srcId="{A6A68E68-1352-4879-9DC6-39F2227DBC26}" destId="{C10385D9-5FB2-4D08-835C-9829A23E80AC}" srcOrd="2" destOrd="0" presId="urn:microsoft.com/office/officeart/2018/2/layout/IconLabelList"/>
    <dgm:cxn modelId="{67962FDF-0E01-4D17-850B-6A7E69FDC093}" type="presParOf" srcId="{99084351-07A3-47F4-9A48-91F18B6C97F8}" destId="{4609D1D7-5D27-4467-802A-07B97119F151}" srcOrd="1" destOrd="0" presId="urn:microsoft.com/office/officeart/2018/2/layout/IconLabelList"/>
    <dgm:cxn modelId="{9626CED3-10D9-4CA9-8B1F-CC1C841683A0}" type="presParOf" srcId="{99084351-07A3-47F4-9A48-91F18B6C97F8}" destId="{47EA9BBB-E06F-4CEF-BFA3-0C3A1F11BA38}" srcOrd="2" destOrd="0" presId="urn:microsoft.com/office/officeart/2018/2/layout/IconLabelList"/>
    <dgm:cxn modelId="{90C9C1E2-E807-4812-B00F-5750D9C9C06C}" type="presParOf" srcId="{47EA9BBB-E06F-4CEF-BFA3-0C3A1F11BA38}" destId="{E977FF2C-5827-455D-9222-572A01C2C7DD}" srcOrd="0" destOrd="0" presId="urn:microsoft.com/office/officeart/2018/2/layout/IconLabelList"/>
    <dgm:cxn modelId="{E1BA8254-ACA2-4013-9F57-619376A39D19}" type="presParOf" srcId="{47EA9BBB-E06F-4CEF-BFA3-0C3A1F11BA38}" destId="{23A6D312-6BD5-469D-8E9B-2A7FA001A20F}" srcOrd="1" destOrd="0" presId="urn:microsoft.com/office/officeart/2018/2/layout/IconLabelList"/>
    <dgm:cxn modelId="{1343FBC4-F612-4C77-B366-694F5EAF6127}" type="presParOf" srcId="{47EA9BBB-E06F-4CEF-BFA3-0C3A1F11BA38}" destId="{D356289D-0B62-45B8-8E8A-F24A281ECDBA}" srcOrd="2" destOrd="0" presId="urn:microsoft.com/office/officeart/2018/2/layout/IconLabelList"/>
    <dgm:cxn modelId="{B8E5241E-7AAF-4D09-AF21-76700A62A398}" type="presParOf" srcId="{99084351-07A3-47F4-9A48-91F18B6C97F8}" destId="{30A3F13A-8DFC-40B2-88BC-529DF8E13B2C}" srcOrd="3" destOrd="0" presId="urn:microsoft.com/office/officeart/2018/2/layout/IconLabelList"/>
    <dgm:cxn modelId="{A906F814-6ECC-47F3-885A-300F49C0219F}" type="presParOf" srcId="{99084351-07A3-47F4-9A48-91F18B6C97F8}" destId="{E46BD56A-00DA-468B-AC0A-566A936B321C}" srcOrd="4" destOrd="0" presId="urn:microsoft.com/office/officeart/2018/2/layout/IconLabelList"/>
    <dgm:cxn modelId="{D2212EED-3A8E-480A-B4FF-08C1327BF851}" type="presParOf" srcId="{E46BD56A-00DA-468B-AC0A-566A936B321C}" destId="{894B6E7A-9C22-46D7-BE65-321F573174D8}" srcOrd="0" destOrd="0" presId="urn:microsoft.com/office/officeart/2018/2/layout/IconLabelList"/>
    <dgm:cxn modelId="{E7B48A63-999D-4E49-930C-98D7D1A1BD03}" type="presParOf" srcId="{E46BD56A-00DA-468B-AC0A-566A936B321C}" destId="{AB538910-07BA-4540-8A27-97AFC352CCA4}" srcOrd="1" destOrd="0" presId="urn:microsoft.com/office/officeart/2018/2/layout/IconLabelList"/>
    <dgm:cxn modelId="{438D2008-FE0B-4F6D-AB08-CA569BB1137D}" type="presParOf" srcId="{E46BD56A-00DA-468B-AC0A-566A936B321C}" destId="{C9B17511-4E00-46FB-AB37-63DFF38D1D8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907458-4DCA-4D42-A8D7-4E11E5ABCB7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44C1ED8-229F-478F-8E68-D5D5E304E9D6}">
      <dgm:prSet/>
      <dgm:spPr/>
      <dgm:t>
        <a:bodyPr/>
        <a:lstStyle/>
        <a:p>
          <a:pPr>
            <a:defRPr cap="all"/>
          </a:pPr>
          <a:r>
            <a:rPr lang="en-US"/>
            <a:t>Here, the marketplace books are listed dynamically.</a:t>
          </a:r>
        </a:p>
      </dgm:t>
    </dgm:pt>
    <dgm:pt modelId="{608DC482-4107-4CA9-869C-6B41581FD498}" type="parTrans" cxnId="{B935B433-36B2-44BE-AE66-037A3519460B}">
      <dgm:prSet/>
      <dgm:spPr/>
      <dgm:t>
        <a:bodyPr/>
        <a:lstStyle/>
        <a:p>
          <a:endParaRPr lang="en-US"/>
        </a:p>
      </dgm:t>
    </dgm:pt>
    <dgm:pt modelId="{0B3EB0B9-C5A1-4207-9E58-352DD0683CD0}" type="sibTrans" cxnId="{B935B433-36B2-44BE-AE66-037A3519460B}">
      <dgm:prSet/>
      <dgm:spPr/>
      <dgm:t>
        <a:bodyPr/>
        <a:lstStyle/>
        <a:p>
          <a:endParaRPr lang="en-US"/>
        </a:p>
      </dgm:t>
    </dgm:pt>
    <dgm:pt modelId="{2806CEA2-0536-47C9-A12F-36B44DBE6D56}">
      <dgm:prSet/>
      <dgm:spPr/>
      <dgm:t>
        <a:bodyPr/>
        <a:lstStyle/>
        <a:p>
          <a:pPr>
            <a:defRPr cap="all"/>
          </a:pPr>
          <a:r>
            <a:rPr lang="en-US"/>
            <a:t>We use flexbox to display books in a responsive grid layout.</a:t>
          </a:r>
        </a:p>
      </dgm:t>
    </dgm:pt>
    <dgm:pt modelId="{D58B6A6B-1FB1-4D22-BA61-F7B7F808E0B0}" type="parTrans" cxnId="{FCB7875F-96E6-4F7B-AABD-95BF96AE2C29}">
      <dgm:prSet/>
      <dgm:spPr/>
      <dgm:t>
        <a:bodyPr/>
        <a:lstStyle/>
        <a:p>
          <a:endParaRPr lang="en-US"/>
        </a:p>
      </dgm:t>
    </dgm:pt>
    <dgm:pt modelId="{57AEA608-D738-4880-B9AB-34402B116AAE}" type="sibTrans" cxnId="{FCB7875F-96E6-4F7B-AABD-95BF96AE2C29}">
      <dgm:prSet/>
      <dgm:spPr/>
      <dgm:t>
        <a:bodyPr/>
        <a:lstStyle/>
        <a:p>
          <a:endParaRPr lang="en-US"/>
        </a:p>
      </dgm:t>
    </dgm:pt>
    <dgm:pt modelId="{76485D73-62E5-4AA2-875F-51DFCD37CBBB}" type="pres">
      <dgm:prSet presAssocID="{43907458-4DCA-4D42-A8D7-4E11E5ABCB75}" presName="root" presStyleCnt="0">
        <dgm:presLayoutVars>
          <dgm:dir/>
          <dgm:resizeHandles val="exact"/>
        </dgm:presLayoutVars>
      </dgm:prSet>
      <dgm:spPr/>
    </dgm:pt>
    <dgm:pt modelId="{EC2FB5A7-F215-4EE3-9F73-4FAFB6731EEA}" type="pres">
      <dgm:prSet presAssocID="{B44C1ED8-229F-478F-8E68-D5D5E304E9D6}" presName="compNode" presStyleCnt="0"/>
      <dgm:spPr/>
    </dgm:pt>
    <dgm:pt modelId="{6E078AFE-F542-4E03-84A3-7F7B0A637A3D}" type="pres">
      <dgm:prSet presAssocID="{B44C1ED8-229F-478F-8E68-D5D5E304E9D6}" presName="iconBgRect" presStyleLbl="bgShp" presStyleIdx="0" presStyleCnt="2"/>
      <dgm:spPr/>
    </dgm:pt>
    <dgm:pt modelId="{4799C540-D16A-4A2F-8C70-F3D3DCBF41B9}" type="pres">
      <dgm:prSet presAssocID="{B44C1ED8-229F-478F-8E68-D5D5E304E9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BDFDBD3-5A6F-40F4-ABD1-086F87F99D94}" type="pres">
      <dgm:prSet presAssocID="{B44C1ED8-229F-478F-8E68-D5D5E304E9D6}" presName="spaceRect" presStyleCnt="0"/>
      <dgm:spPr/>
    </dgm:pt>
    <dgm:pt modelId="{5E6D103A-E3E2-4FD3-A652-23D400657F49}" type="pres">
      <dgm:prSet presAssocID="{B44C1ED8-229F-478F-8E68-D5D5E304E9D6}" presName="textRect" presStyleLbl="revTx" presStyleIdx="0" presStyleCnt="2">
        <dgm:presLayoutVars>
          <dgm:chMax val="1"/>
          <dgm:chPref val="1"/>
        </dgm:presLayoutVars>
      </dgm:prSet>
      <dgm:spPr/>
    </dgm:pt>
    <dgm:pt modelId="{2055F4A5-1655-4F2B-8DEB-C2663A08DD5F}" type="pres">
      <dgm:prSet presAssocID="{0B3EB0B9-C5A1-4207-9E58-352DD0683CD0}" presName="sibTrans" presStyleCnt="0"/>
      <dgm:spPr/>
    </dgm:pt>
    <dgm:pt modelId="{FA94415A-5F42-4DDC-A3DA-25F7F9EACEEA}" type="pres">
      <dgm:prSet presAssocID="{2806CEA2-0536-47C9-A12F-36B44DBE6D56}" presName="compNode" presStyleCnt="0"/>
      <dgm:spPr/>
    </dgm:pt>
    <dgm:pt modelId="{B0E5346A-13B5-4969-B054-EF0FDC036227}" type="pres">
      <dgm:prSet presAssocID="{2806CEA2-0536-47C9-A12F-36B44DBE6D56}" presName="iconBgRect" presStyleLbl="bgShp" presStyleIdx="1" presStyleCnt="2"/>
      <dgm:spPr/>
    </dgm:pt>
    <dgm:pt modelId="{249C49A0-55E8-4072-A04A-A3AE0E0D4502}" type="pres">
      <dgm:prSet presAssocID="{2806CEA2-0536-47C9-A12F-36B44DBE6D5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D9A67FCB-08FA-4781-BC9E-F1D8BB6AB385}" type="pres">
      <dgm:prSet presAssocID="{2806CEA2-0536-47C9-A12F-36B44DBE6D56}" presName="spaceRect" presStyleCnt="0"/>
      <dgm:spPr/>
    </dgm:pt>
    <dgm:pt modelId="{4C017DE9-2873-4669-BB80-129127514B45}" type="pres">
      <dgm:prSet presAssocID="{2806CEA2-0536-47C9-A12F-36B44DBE6D5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935B433-36B2-44BE-AE66-037A3519460B}" srcId="{43907458-4DCA-4D42-A8D7-4E11E5ABCB75}" destId="{B44C1ED8-229F-478F-8E68-D5D5E304E9D6}" srcOrd="0" destOrd="0" parTransId="{608DC482-4107-4CA9-869C-6B41581FD498}" sibTransId="{0B3EB0B9-C5A1-4207-9E58-352DD0683CD0}"/>
    <dgm:cxn modelId="{FCB7875F-96E6-4F7B-AABD-95BF96AE2C29}" srcId="{43907458-4DCA-4D42-A8D7-4E11E5ABCB75}" destId="{2806CEA2-0536-47C9-A12F-36B44DBE6D56}" srcOrd="1" destOrd="0" parTransId="{D58B6A6B-1FB1-4D22-BA61-F7B7F808E0B0}" sibTransId="{57AEA608-D738-4880-B9AB-34402B116AAE}"/>
    <dgm:cxn modelId="{D6D53973-0FC7-432F-A1E3-9542E5FF153B}" type="presOf" srcId="{2806CEA2-0536-47C9-A12F-36B44DBE6D56}" destId="{4C017DE9-2873-4669-BB80-129127514B45}" srcOrd="0" destOrd="0" presId="urn:microsoft.com/office/officeart/2018/5/layout/IconCircleLabelList"/>
    <dgm:cxn modelId="{36BE86D5-41E0-4FA2-94CF-3CF797B21256}" type="presOf" srcId="{43907458-4DCA-4D42-A8D7-4E11E5ABCB75}" destId="{76485D73-62E5-4AA2-875F-51DFCD37CBBB}" srcOrd="0" destOrd="0" presId="urn:microsoft.com/office/officeart/2018/5/layout/IconCircleLabelList"/>
    <dgm:cxn modelId="{0C5AB4FD-5E86-4C37-8176-FEE0DC5DE61D}" type="presOf" srcId="{B44C1ED8-229F-478F-8E68-D5D5E304E9D6}" destId="{5E6D103A-E3E2-4FD3-A652-23D400657F49}" srcOrd="0" destOrd="0" presId="urn:microsoft.com/office/officeart/2018/5/layout/IconCircleLabelList"/>
    <dgm:cxn modelId="{0D173EF4-3C8A-4A4A-9555-6F7B33CE951B}" type="presParOf" srcId="{76485D73-62E5-4AA2-875F-51DFCD37CBBB}" destId="{EC2FB5A7-F215-4EE3-9F73-4FAFB6731EEA}" srcOrd="0" destOrd="0" presId="urn:microsoft.com/office/officeart/2018/5/layout/IconCircleLabelList"/>
    <dgm:cxn modelId="{0C13F708-8017-4F7B-949D-3EF4481593BB}" type="presParOf" srcId="{EC2FB5A7-F215-4EE3-9F73-4FAFB6731EEA}" destId="{6E078AFE-F542-4E03-84A3-7F7B0A637A3D}" srcOrd="0" destOrd="0" presId="urn:microsoft.com/office/officeart/2018/5/layout/IconCircleLabelList"/>
    <dgm:cxn modelId="{FE555600-4819-4095-B1E2-B183778FC306}" type="presParOf" srcId="{EC2FB5A7-F215-4EE3-9F73-4FAFB6731EEA}" destId="{4799C540-D16A-4A2F-8C70-F3D3DCBF41B9}" srcOrd="1" destOrd="0" presId="urn:microsoft.com/office/officeart/2018/5/layout/IconCircleLabelList"/>
    <dgm:cxn modelId="{D6B6F72A-EC02-4706-BE80-5B34315A0B98}" type="presParOf" srcId="{EC2FB5A7-F215-4EE3-9F73-4FAFB6731EEA}" destId="{1BDFDBD3-5A6F-40F4-ABD1-086F87F99D94}" srcOrd="2" destOrd="0" presId="urn:microsoft.com/office/officeart/2018/5/layout/IconCircleLabelList"/>
    <dgm:cxn modelId="{5E51D949-88E6-444F-A586-CE1501EEFC74}" type="presParOf" srcId="{EC2FB5A7-F215-4EE3-9F73-4FAFB6731EEA}" destId="{5E6D103A-E3E2-4FD3-A652-23D400657F49}" srcOrd="3" destOrd="0" presId="urn:microsoft.com/office/officeart/2018/5/layout/IconCircleLabelList"/>
    <dgm:cxn modelId="{9900806A-C560-4FCB-B84D-59B4536EE69D}" type="presParOf" srcId="{76485D73-62E5-4AA2-875F-51DFCD37CBBB}" destId="{2055F4A5-1655-4F2B-8DEB-C2663A08DD5F}" srcOrd="1" destOrd="0" presId="urn:microsoft.com/office/officeart/2018/5/layout/IconCircleLabelList"/>
    <dgm:cxn modelId="{FF39FD84-22CB-4216-AABC-63113D595481}" type="presParOf" srcId="{76485D73-62E5-4AA2-875F-51DFCD37CBBB}" destId="{FA94415A-5F42-4DDC-A3DA-25F7F9EACEEA}" srcOrd="2" destOrd="0" presId="urn:microsoft.com/office/officeart/2018/5/layout/IconCircleLabelList"/>
    <dgm:cxn modelId="{7206B3B3-E036-4ABB-82E8-11DA16C7C667}" type="presParOf" srcId="{FA94415A-5F42-4DDC-A3DA-25F7F9EACEEA}" destId="{B0E5346A-13B5-4969-B054-EF0FDC036227}" srcOrd="0" destOrd="0" presId="urn:microsoft.com/office/officeart/2018/5/layout/IconCircleLabelList"/>
    <dgm:cxn modelId="{93126862-4522-40FD-B59E-6DE1D65A51C5}" type="presParOf" srcId="{FA94415A-5F42-4DDC-A3DA-25F7F9EACEEA}" destId="{249C49A0-55E8-4072-A04A-A3AE0E0D4502}" srcOrd="1" destOrd="0" presId="urn:microsoft.com/office/officeart/2018/5/layout/IconCircleLabelList"/>
    <dgm:cxn modelId="{116E99D8-307B-4C4C-A4C9-C6ED3E6058D5}" type="presParOf" srcId="{FA94415A-5F42-4DDC-A3DA-25F7F9EACEEA}" destId="{D9A67FCB-08FA-4781-BC9E-F1D8BB6AB385}" srcOrd="2" destOrd="0" presId="urn:microsoft.com/office/officeart/2018/5/layout/IconCircleLabelList"/>
    <dgm:cxn modelId="{EFD0BED3-C600-40FE-95CE-614F8BB7E89A}" type="presParOf" srcId="{FA94415A-5F42-4DDC-A3DA-25F7F9EACEEA}" destId="{4C017DE9-2873-4669-BB80-129127514B4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05757A-5BEC-4E50-A09C-92F85E338F1E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337F8B-127D-456A-8874-D8E7E8DB74DA}">
      <dgm:prSet/>
      <dgm:spPr/>
      <dgm:t>
        <a:bodyPr/>
        <a:lstStyle/>
        <a:p>
          <a:r>
            <a:rPr lang="en-US"/>
            <a:t>JavaScript handles the dynamic parts of the site like posting books and showing messages to users.</a:t>
          </a:r>
        </a:p>
      </dgm:t>
    </dgm:pt>
    <dgm:pt modelId="{6CF713CF-AF6B-4E0E-9366-C838C48860EC}" type="parTrans" cxnId="{66C81304-E580-42C5-9A83-AFAC0A0C2089}">
      <dgm:prSet/>
      <dgm:spPr/>
      <dgm:t>
        <a:bodyPr/>
        <a:lstStyle/>
        <a:p>
          <a:endParaRPr lang="en-US"/>
        </a:p>
      </dgm:t>
    </dgm:pt>
    <dgm:pt modelId="{133B33F9-3805-4B23-A1AA-20861004EC7F}" type="sibTrans" cxnId="{66C81304-E580-42C5-9A83-AFAC0A0C2089}">
      <dgm:prSet/>
      <dgm:spPr/>
      <dgm:t>
        <a:bodyPr/>
        <a:lstStyle/>
        <a:p>
          <a:endParaRPr lang="en-US"/>
        </a:p>
      </dgm:t>
    </dgm:pt>
    <dgm:pt modelId="{7057CBC9-0AE5-4EF8-8BBD-83CD1711E14F}">
      <dgm:prSet/>
      <dgm:spPr/>
      <dgm:t>
        <a:bodyPr/>
        <a:lstStyle/>
        <a:p>
          <a:r>
            <a:rPr lang="en-US" dirty="0"/>
            <a:t>This enhances the user experience.</a:t>
          </a:r>
        </a:p>
      </dgm:t>
    </dgm:pt>
    <dgm:pt modelId="{85EC4C1B-C47D-49DF-A96D-B7C6BCA7F67E}" type="parTrans" cxnId="{25970E93-CA68-4C37-81F3-C0CE73C44EAB}">
      <dgm:prSet/>
      <dgm:spPr/>
      <dgm:t>
        <a:bodyPr/>
        <a:lstStyle/>
        <a:p>
          <a:endParaRPr lang="en-US"/>
        </a:p>
      </dgm:t>
    </dgm:pt>
    <dgm:pt modelId="{9E19CE4C-4C77-4CAD-BF60-2167CE8274A5}" type="sibTrans" cxnId="{25970E93-CA68-4C37-81F3-C0CE73C44EAB}">
      <dgm:prSet/>
      <dgm:spPr/>
      <dgm:t>
        <a:bodyPr/>
        <a:lstStyle/>
        <a:p>
          <a:endParaRPr lang="en-US"/>
        </a:p>
      </dgm:t>
    </dgm:pt>
    <dgm:pt modelId="{558F78EB-BCB4-43AE-A101-F37B8006249B}" type="pres">
      <dgm:prSet presAssocID="{EB05757A-5BEC-4E50-A09C-92F85E338F1E}" presName="Name0" presStyleCnt="0">
        <dgm:presLayoutVars>
          <dgm:dir/>
          <dgm:animLvl val="lvl"/>
          <dgm:resizeHandles val="exact"/>
        </dgm:presLayoutVars>
      </dgm:prSet>
      <dgm:spPr/>
    </dgm:pt>
    <dgm:pt modelId="{32F0E493-D08C-42B6-9ADA-B2AE6AD46D41}" type="pres">
      <dgm:prSet presAssocID="{7057CBC9-0AE5-4EF8-8BBD-83CD1711E14F}" presName="boxAndChildren" presStyleCnt="0"/>
      <dgm:spPr/>
    </dgm:pt>
    <dgm:pt modelId="{6CDC7F8F-F3E2-4B62-B60E-C5211D0B0AF9}" type="pres">
      <dgm:prSet presAssocID="{7057CBC9-0AE5-4EF8-8BBD-83CD1711E14F}" presName="parentTextBox" presStyleLbl="node1" presStyleIdx="0" presStyleCnt="2"/>
      <dgm:spPr/>
    </dgm:pt>
    <dgm:pt modelId="{CE6BCB95-226E-4AEE-96A4-BC007654C408}" type="pres">
      <dgm:prSet presAssocID="{133B33F9-3805-4B23-A1AA-20861004EC7F}" presName="sp" presStyleCnt="0"/>
      <dgm:spPr/>
    </dgm:pt>
    <dgm:pt modelId="{633C63A9-9E88-43B6-84E1-6E10E25B0991}" type="pres">
      <dgm:prSet presAssocID="{D1337F8B-127D-456A-8874-D8E7E8DB74DA}" presName="arrowAndChildren" presStyleCnt="0"/>
      <dgm:spPr/>
    </dgm:pt>
    <dgm:pt modelId="{7246AA34-778A-492A-820C-558619734467}" type="pres">
      <dgm:prSet presAssocID="{D1337F8B-127D-456A-8874-D8E7E8DB74DA}" presName="parentTextArrow" presStyleLbl="node1" presStyleIdx="1" presStyleCnt="2"/>
      <dgm:spPr/>
    </dgm:pt>
  </dgm:ptLst>
  <dgm:cxnLst>
    <dgm:cxn modelId="{66C81304-E580-42C5-9A83-AFAC0A0C2089}" srcId="{EB05757A-5BEC-4E50-A09C-92F85E338F1E}" destId="{D1337F8B-127D-456A-8874-D8E7E8DB74DA}" srcOrd="0" destOrd="0" parTransId="{6CF713CF-AF6B-4E0E-9366-C838C48860EC}" sibTransId="{133B33F9-3805-4B23-A1AA-20861004EC7F}"/>
    <dgm:cxn modelId="{332D076B-0A49-458E-AADE-5F5FE286734F}" type="presOf" srcId="{D1337F8B-127D-456A-8874-D8E7E8DB74DA}" destId="{7246AA34-778A-492A-820C-558619734467}" srcOrd="0" destOrd="0" presId="urn:microsoft.com/office/officeart/2005/8/layout/process4"/>
    <dgm:cxn modelId="{5F945874-8661-462F-8EA4-D252ED592628}" type="presOf" srcId="{7057CBC9-0AE5-4EF8-8BBD-83CD1711E14F}" destId="{6CDC7F8F-F3E2-4B62-B60E-C5211D0B0AF9}" srcOrd="0" destOrd="0" presId="urn:microsoft.com/office/officeart/2005/8/layout/process4"/>
    <dgm:cxn modelId="{25970E93-CA68-4C37-81F3-C0CE73C44EAB}" srcId="{EB05757A-5BEC-4E50-A09C-92F85E338F1E}" destId="{7057CBC9-0AE5-4EF8-8BBD-83CD1711E14F}" srcOrd="1" destOrd="0" parTransId="{85EC4C1B-C47D-49DF-A96D-B7C6BCA7F67E}" sibTransId="{9E19CE4C-4C77-4CAD-BF60-2167CE8274A5}"/>
    <dgm:cxn modelId="{BB5E28FC-518B-47D2-813D-30C9594C0FAD}" type="presOf" srcId="{EB05757A-5BEC-4E50-A09C-92F85E338F1E}" destId="{558F78EB-BCB4-43AE-A101-F37B8006249B}" srcOrd="0" destOrd="0" presId="urn:microsoft.com/office/officeart/2005/8/layout/process4"/>
    <dgm:cxn modelId="{95A64DC8-1C0E-431A-90C1-82EBCCD9FB41}" type="presParOf" srcId="{558F78EB-BCB4-43AE-A101-F37B8006249B}" destId="{32F0E493-D08C-42B6-9ADA-B2AE6AD46D41}" srcOrd="0" destOrd="0" presId="urn:microsoft.com/office/officeart/2005/8/layout/process4"/>
    <dgm:cxn modelId="{3D30E214-C03A-4FD6-A990-F3F18CDAD5D5}" type="presParOf" srcId="{32F0E493-D08C-42B6-9ADA-B2AE6AD46D41}" destId="{6CDC7F8F-F3E2-4B62-B60E-C5211D0B0AF9}" srcOrd="0" destOrd="0" presId="urn:microsoft.com/office/officeart/2005/8/layout/process4"/>
    <dgm:cxn modelId="{732E959D-8EFF-4548-B151-0FE1402FCC90}" type="presParOf" srcId="{558F78EB-BCB4-43AE-A101-F37B8006249B}" destId="{CE6BCB95-226E-4AEE-96A4-BC007654C408}" srcOrd="1" destOrd="0" presId="urn:microsoft.com/office/officeart/2005/8/layout/process4"/>
    <dgm:cxn modelId="{9F063CFC-BBD5-4F6C-918C-2504442FF2D4}" type="presParOf" srcId="{558F78EB-BCB4-43AE-A101-F37B8006249B}" destId="{633C63A9-9E88-43B6-84E1-6E10E25B0991}" srcOrd="2" destOrd="0" presId="urn:microsoft.com/office/officeart/2005/8/layout/process4"/>
    <dgm:cxn modelId="{53D1C074-756D-493A-9CF7-36337CEFB927}" type="presParOf" srcId="{633C63A9-9E88-43B6-84E1-6E10E25B0991}" destId="{7246AA34-778A-492A-820C-55861973446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40B28A-B16D-4B27-BA37-3DDDC9B2F23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EEA92D5-AD33-447E-9AA0-AD820476B5FC}">
      <dgm:prSet/>
      <dgm:spPr/>
      <dgm:t>
        <a:bodyPr/>
        <a:lstStyle/>
        <a:p>
          <a:r>
            <a:rPr lang="en-US"/>
            <a:t>The final part of the unreal design ensures all sections work together in harmony.</a:t>
          </a:r>
        </a:p>
      </dgm:t>
    </dgm:pt>
    <dgm:pt modelId="{E39E6EEA-4823-42D1-A542-E135FF7204AC}" type="parTrans" cxnId="{0AB66D59-B165-4AB1-9EA1-51C793FD18F1}">
      <dgm:prSet/>
      <dgm:spPr/>
      <dgm:t>
        <a:bodyPr/>
        <a:lstStyle/>
        <a:p>
          <a:endParaRPr lang="en-US"/>
        </a:p>
      </dgm:t>
    </dgm:pt>
    <dgm:pt modelId="{3D5F7BFC-8F63-45A4-BF15-79F6AEF2D544}" type="sibTrans" cxnId="{0AB66D59-B165-4AB1-9EA1-51C793FD18F1}">
      <dgm:prSet/>
      <dgm:spPr/>
      <dgm:t>
        <a:bodyPr/>
        <a:lstStyle/>
        <a:p>
          <a:endParaRPr lang="en-US"/>
        </a:p>
      </dgm:t>
    </dgm:pt>
    <dgm:pt modelId="{1C7AF894-AA92-4BF0-935B-8AA6B4ACA0DE}">
      <dgm:prSet/>
      <dgm:spPr/>
      <dgm:t>
        <a:bodyPr/>
        <a:lstStyle/>
        <a:p>
          <a:r>
            <a:rPr lang="en-US"/>
            <a:t>This completes the flow of the user interaction on the site.</a:t>
          </a:r>
        </a:p>
      </dgm:t>
    </dgm:pt>
    <dgm:pt modelId="{CA1239D8-2BBE-4C9E-8F97-F37247E3E808}" type="parTrans" cxnId="{243DCF37-20A4-497B-A29E-1A0873936990}">
      <dgm:prSet/>
      <dgm:spPr/>
      <dgm:t>
        <a:bodyPr/>
        <a:lstStyle/>
        <a:p>
          <a:endParaRPr lang="en-US"/>
        </a:p>
      </dgm:t>
    </dgm:pt>
    <dgm:pt modelId="{7C40B3C6-A33E-4984-8D55-20912C6096DD}" type="sibTrans" cxnId="{243DCF37-20A4-497B-A29E-1A0873936990}">
      <dgm:prSet/>
      <dgm:spPr/>
      <dgm:t>
        <a:bodyPr/>
        <a:lstStyle/>
        <a:p>
          <a:endParaRPr lang="en-US"/>
        </a:p>
      </dgm:t>
    </dgm:pt>
    <dgm:pt modelId="{DD862992-FBBC-4917-B391-87D75B2F85FA}" type="pres">
      <dgm:prSet presAssocID="{5740B28A-B16D-4B27-BA37-3DDDC9B2F23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49473C-F6AC-4347-BDE5-8621A118F37F}" type="pres">
      <dgm:prSet presAssocID="{EEEA92D5-AD33-447E-9AA0-AD820476B5FC}" presName="hierRoot1" presStyleCnt="0"/>
      <dgm:spPr/>
    </dgm:pt>
    <dgm:pt modelId="{845B8ECF-8ACE-48D7-8D43-92F1E031E2E2}" type="pres">
      <dgm:prSet presAssocID="{EEEA92D5-AD33-447E-9AA0-AD820476B5FC}" presName="composite" presStyleCnt="0"/>
      <dgm:spPr/>
    </dgm:pt>
    <dgm:pt modelId="{B31B1976-1577-49C1-B617-4B858FCB5211}" type="pres">
      <dgm:prSet presAssocID="{EEEA92D5-AD33-447E-9AA0-AD820476B5FC}" presName="background" presStyleLbl="node0" presStyleIdx="0" presStyleCnt="2"/>
      <dgm:spPr/>
    </dgm:pt>
    <dgm:pt modelId="{1C4D11DE-609E-4C9D-9413-6EE8EEA8F216}" type="pres">
      <dgm:prSet presAssocID="{EEEA92D5-AD33-447E-9AA0-AD820476B5FC}" presName="text" presStyleLbl="fgAcc0" presStyleIdx="0" presStyleCnt="2">
        <dgm:presLayoutVars>
          <dgm:chPref val="3"/>
        </dgm:presLayoutVars>
      </dgm:prSet>
      <dgm:spPr/>
    </dgm:pt>
    <dgm:pt modelId="{4DD48490-3FC2-4237-9ACA-77327EF3BDFD}" type="pres">
      <dgm:prSet presAssocID="{EEEA92D5-AD33-447E-9AA0-AD820476B5FC}" presName="hierChild2" presStyleCnt="0"/>
      <dgm:spPr/>
    </dgm:pt>
    <dgm:pt modelId="{AAF02465-67FF-4570-96D5-8795C2504693}" type="pres">
      <dgm:prSet presAssocID="{1C7AF894-AA92-4BF0-935B-8AA6B4ACA0DE}" presName="hierRoot1" presStyleCnt="0"/>
      <dgm:spPr/>
    </dgm:pt>
    <dgm:pt modelId="{B7338BB6-3475-4B59-BD75-B6C9325E5C66}" type="pres">
      <dgm:prSet presAssocID="{1C7AF894-AA92-4BF0-935B-8AA6B4ACA0DE}" presName="composite" presStyleCnt="0"/>
      <dgm:spPr/>
    </dgm:pt>
    <dgm:pt modelId="{A941F7D6-C242-4B63-9B84-873F2D61C2B1}" type="pres">
      <dgm:prSet presAssocID="{1C7AF894-AA92-4BF0-935B-8AA6B4ACA0DE}" presName="background" presStyleLbl="node0" presStyleIdx="1" presStyleCnt="2"/>
      <dgm:spPr/>
    </dgm:pt>
    <dgm:pt modelId="{10D7ED7B-AF34-43BF-8416-326A8663B991}" type="pres">
      <dgm:prSet presAssocID="{1C7AF894-AA92-4BF0-935B-8AA6B4ACA0DE}" presName="text" presStyleLbl="fgAcc0" presStyleIdx="1" presStyleCnt="2">
        <dgm:presLayoutVars>
          <dgm:chPref val="3"/>
        </dgm:presLayoutVars>
      </dgm:prSet>
      <dgm:spPr/>
    </dgm:pt>
    <dgm:pt modelId="{7FB7441D-8A6D-4AB0-90B2-B1F7982EDDF6}" type="pres">
      <dgm:prSet presAssocID="{1C7AF894-AA92-4BF0-935B-8AA6B4ACA0DE}" presName="hierChild2" presStyleCnt="0"/>
      <dgm:spPr/>
    </dgm:pt>
  </dgm:ptLst>
  <dgm:cxnLst>
    <dgm:cxn modelId="{243DCF37-20A4-497B-A29E-1A0873936990}" srcId="{5740B28A-B16D-4B27-BA37-3DDDC9B2F23B}" destId="{1C7AF894-AA92-4BF0-935B-8AA6B4ACA0DE}" srcOrd="1" destOrd="0" parTransId="{CA1239D8-2BBE-4C9E-8F97-F37247E3E808}" sibTransId="{7C40B3C6-A33E-4984-8D55-20912C6096DD}"/>
    <dgm:cxn modelId="{6AA4633B-44AB-400E-9383-2B986772140E}" type="presOf" srcId="{5740B28A-B16D-4B27-BA37-3DDDC9B2F23B}" destId="{DD862992-FBBC-4917-B391-87D75B2F85FA}" srcOrd="0" destOrd="0" presId="urn:microsoft.com/office/officeart/2005/8/layout/hierarchy1"/>
    <dgm:cxn modelId="{0AB66D59-B165-4AB1-9EA1-51C793FD18F1}" srcId="{5740B28A-B16D-4B27-BA37-3DDDC9B2F23B}" destId="{EEEA92D5-AD33-447E-9AA0-AD820476B5FC}" srcOrd="0" destOrd="0" parTransId="{E39E6EEA-4823-42D1-A542-E135FF7204AC}" sibTransId="{3D5F7BFC-8F63-45A4-BF15-79F6AEF2D544}"/>
    <dgm:cxn modelId="{E0678EBD-02BD-475A-9595-3080BF2C7BD6}" type="presOf" srcId="{EEEA92D5-AD33-447E-9AA0-AD820476B5FC}" destId="{1C4D11DE-609E-4C9D-9413-6EE8EEA8F216}" srcOrd="0" destOrd="0" presId="urn:microsoft.com/office/officeart/2005/8/layout/hierarchy1"/>
    <dgm:cxn modelId="{BFA75AC5-41CF-4E27-B05E-6CFCEBBB9EF3}" type="presOf" srcId="{1C7AF894-AA92-4BF0-935B-8AA6B4ACA0DE}" destId="{10D7ED7B-AF34-43BF-8416-326A8663B991}" srcOrd="0" destOrd="0" presId="urn:microsoft.com/office/officeart/2005/8/layout/hierarchy1"/>
    <dgm:cxn modelId="{AF408038-4EC1-4405-9C69-9EFEDDF3FCB7}" type="presParOf" srcId="{DD862992-FBBC-4917-B391-87D75B2F85FA}" destId="{B349473C-F6AC-4347-BDE5-8621A118F37F}" srcOrd="0" destOrd="0" presId="urn:microsoft.com/office/officeart/2005/8/layout/hierarchy1"/>
    <dgm:cxn modelId="{A624F13E-2588-4638-AC3D-5B8447CCC33E}" type="presParOf" srcId="{B349473C-F6AC-4347-BDE5-8621A118F37F}" destId="{845B8ECF-8ACE-48D7-8D43-92F1E031E2E2}" srcOrd="0" destOrd="0" presId="urn:microsoft.com/office/officeart/2005/8/layout/hierarchy1"/>
    <dgm:cxn modelId="{844CD4FF-79DF-46B8-B229-F77CBA566749}" type="presParOf" srcId="{845B8ECF-8ACE-48D7-8D43-92F1E031E2E2}" destId="{B31B1976-1577-49C1-B617-4B858FCB5211}" srcOrd="0" destOrd="0" presId="urn:microsoft.com/office/officeart/2005/8/layout/hierarchy1"/>
    <dgm:cxn modelId="{D71672AD-870D-4527-8C88-70270149D85C}" type="presParOf" srcId="{845B8ECF-8ACE-48D7-8D43-92F1E031E2E2}" destId="{1C4D11DE-609E-4C9D-9413-6EE8EEA8F216}" srcOrd="1" destOrd="0" presId="urn:microsoft.com/office/officeart/2005/8/layout/hierarchy1"/>
    <dgm:cxn modelId="{860F8A93-9D62-4544-91E0-59A4D2B00D06}" type="presParOf" srcId="{B349473C-F6AC-4347-BDE5-8621A118F37F}" destId="{4DD48490-3FC2-4237-9ACA-77327EF3BDFD}" srcOrd="1" destOrd="0" presId="urn:microsoft.com/office/officeart/2005/8/layout/hierarchy1"/>
    <dgm:cxn modelId="{69A8FF8A-2764-4B73-A0D2-CA90A18A872D}" type="presParOf" srcId="{DD862992-FBBC-4917-B391-87D75B2F85FA}" destId="{AAF02465-67FF-4570-96D5-8795C2504693}" srcOrd="1" destOrd="0" presId="urn:microsoft.com/office/officeart/2005/8/layout/hierarchy1"/>
    <dgm:cxn modelId="{8D5CA6FD-C719-4C8E-9738-81031AFAC275}" type="presParOf" srcId="{AAF02465-67FF-4570-96D5-8795C2504693}" destId="{B7338BB6-3475-4B59-BD75-B6C9325E5C66}" srcOrd="0" destOrd="0" presId="urn:microsoft.com/office/officeart/2005/8/layout/hierarchy1"/>
    <dgm:cxn modelId="{AB250C07-E334-49D8-BB3C-35D05004CF60}" type="presParOf" srcId="{B7338BB6-3475-4B59-BD75-B6C9325E5C66}" destId="{A941F7D6-C242-4B63-9B84-873F2D61C2B1}" srcOrd="0" destOrd="0" presId="urn:microsoft.com/office/officeart/2005/8/layout/hierarchy1"/>
    <dgm:cxn modelId="{B3F84092-13CE-4539-B290-4D9DC59B632F}" type="presParOf" srcId="{B7338BB6-3475-4B59-BD75-B6C9325E5C66}" destId="{10D7ED7B-AF34-43BF-8416-326A8663B991}" srcOrd="1" destOrd="0" presId="urn:microsoft.com/office/officeart/2005/8/layout/hierarchy1"/>
    <dgm:cxn modelId="{98DB6B7B-27C7-4427-A3AC-FA23D61D8832}" type="presParOf" srcId="{AAF02465-67FF-4570-96D5-8795C2504693}" destId="{7FB7441D-8A6D-4AB0-90B2-B1F7982EDDF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1564E-5813-426A-AA99-71F8B28F20EF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385D9-5FB2-4D08-835C-9829A23E80AC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slide explains the login section of the code.</a:t>
          </a:r>
        </a:p>
      </dsp:txBody>
      <dsp:txXfrm>
        <a:off x="78583" y="2435142"/>
        <a:ext cx="2399612" cy="720000"/>
      </dsp:txXfrm>
    </dsp:sp>
    <dsp:sp modelId="{E977FF2C-5827-455D-9222-572A01C2C7DD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6289D-0B62-45B8-8E8A-F24A281ECDB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includes the HTML structure for the login form and styles.</a:t>
          </a:r>
        </a:p>
      </dsp:txBody>
      <dsp:txXfrm>
        <a:off x="2898129" y="2435142"/>
        <a:ext cx="2399612" cy="720000"/>
      </dsp:txXfrm>
    </dsp:sp>
    <dsp:sp modelId="{894B6E7A-9C22-46D7-BE65-321F573174D8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17511-4E00-46FB-AB37-63DFF38D1D88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main objective is to allow the user to enter credentials.</a:t>
          </a:r>
        </a:p>
      </dsp:txBody>
      <dsp:txXfrm>
        <a:off x="5717674" y="2435142"/>
        <a:ext cx="23996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8AFE-F542-4E03-84A3-7F7B0A637A3D}">
      <dsp:nvSpPr>
        <dsp:cNvPr id="0" name=""/>
        <dsp:cNvSpPr/>
      </dsp:nvSpPr>
      <dsp:spPr>
        <a:xfrm>
          <a:off x="884935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9C540-D16A-4A2F-8C70-F3D3DCBF41B9}">
      <dsp:nvSpPr>
        <dsp:cNvPr id="0" name=""/>
        <dsp:cNvSpPr/>
      </dsp:nvSpPr>
      <dsp:spPr>
        <a:xfrm>
          <a:off x="135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D103A-E3E2-4FD3-A652-23D400657F49}">
      <dsp:nvSpPr>
        <dsp:cNvPr id="0" name=""/>
        <dsp:cNvSpPr/>
      </dsp:nvSpPr>
      <dsp:spPr>
        <a:xfrm>
          <a:off x="18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Here, the marketplace books are listed dynamically.</a:t>
          </a:r>
        </a:p>
      </dsp:txBody>
      <dsp:txXfrm>
        <a:off x="182935" y="3176402"/>
        <a:ext cx="3600000" cy="720000"/>
      </dsp:txXfrm>
    </dsp:sp>
    <dsp:sp modelId="{B0E5346A-13B5-4969-B054-EF0FDC036227}">
      <dsp:nvSpPr>
        <dsp:cNvPr id="0" name=""/>
        <dsp:cNvSpPr/>
      </dsp:nvSpPr>
      <dsp:spPr>
        <a:xfrm>
          <a:off x="5114935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C49A0-55E8-4072-A04A-A3AE0E0D4502}">
      <dsp:nvSpPr>
        <dsp:cNvPr id="0" name=""/>
        <dsp:cNvSpPr/>
      </dsp:nvSpPr>
      <dsp:spPr>
        <a:xfrm>
          <a:off x="558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17DE9-2873-4669-BB80-129127514B45}">
      <dsp:nvSpPr>
        <dsp:cNvPr id="0" name=""/>
        <dsp:cNvSpPr/>
      </dsp:nvSpPr>
      <dsp:spPr>
        <a:xfrm>
          <a:off x="441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We use flexbox to display books in a responsive grid layout.</a:t>
          </a:r>
        </a:p>
      </dsp:txBody>
      <dsp:txXfrm>
        <a:off x="4412935" y="3176402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C7F8F-F3E2-4B62-B60E-C5211D0B0AF9}">
      <dsp:nvSpPr>
        <dsp:cNvPr id="0" name=""/>
        <dsp:cNvSpPr/>
      </dsp:nvSpPr>
      <dsp:spPr>
        <a:xfrm>
          <a:off x="0" y="3291729"/>
          <a:ext cx="5000124" cy="2159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This enhances the user experience.</a:t>
          </a:r>
        </a:p>
      </dsp:txBody>
      <dsp:txXfrm>
        <a:off x="0" y="3291729"/>
        <a:ext cx="5000124" cy="2159731"/>
      </dsp:txXfrm>
    </dsp:sp>
    <dsp:sp modelId="{7246AA34-778A-492A-820C-558619734467}">
      <dsp:nvSpPr>
        <dsp:cNvPr id="0" name=""/>
        <dsp:cNvSpPr/>
      </dsp:nvSpPr>
      <dsp:spPr>
        <a:xfrm rot="10800000">
          <a:off x="0" y="2459"/>
          <a:ext cx="5000124" cy="3321666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JavaScript handles the dynamic parts of the site like posting books and showing messages to users.</a:t>
          </a:r>
        </a:p>
      </dsp:txBody>
      <dsp:txXfrm rot="10800000">
        <a:off x="0" y="2459"/>
        <a:ext cx="5000124" cy="21583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B1976-1577-49C1-B617-4B858FCB5211}">
      <dsp:nvSpPr>
        <dsp:cNvPr id="0" name=""/>
        <dsp:cNvSpPr/>
      </dsp:nvSpPr>
      <dsp:spPr>
        <a:xfrm>
          <a:off x="950" y="370032"/>
          <a:ext cx="3335112" cy="21177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D11DE-609E-4C9D-9413-6EE8EEA8F216}">
      <dsp:nvSpPr>
        <dsp:cNvPr id="0" name=""/>
        <dsp:cNvSpPr/>
      </dsp:nvSpPr>
      <dsp:spPr>
        <a:xfrm>
          <a:off x="371518" y="722072"/>
          <a:ext cx="3335112" cy="21177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final part of the unreal design ensures all sections work together in harmony.</a:t>
          </a:r>
        </a:p>
      </dsp:txBody>
      <dsp:txXfrm>
        <a:off x="433546" y="784100"/>
        <a:ext cx="3211056" cy="1993740"/>
      </dsp:txXfrm>
    </dsp:sp>
    <dsp:sp modelId="{A941F7D6-C242-4B63-9B84-873F2D61C2B1}">
      <dsp:nvSpPr>
        <dsp:cNvPr id="0" name=""/>
        <dsp:cNvSpPr/>
      </dsp:nvSpPr>
      <dsp:spPr>
        <a:xfrm>
          <a:off x="4077199" y="370032"/>
          <a:ext cx="3335112" cy="21177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7ED7B-AF34-43BF-8416-326A8663B991}">
      <dsp:nvSpPr>
        <dsp:cNvPr id="0" name=""/>
        <dsp:cNvSpPr/>
      </dsp:nvSpPr>
      <dsp:spPr>
        <a:xfrm>
          <a:off x="4447767" y="722072"/>
          <a:ext cx="3335112" cy="21177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This completes the flow of the user interaction on the site.</a:t>
          </a:r>
        </a:p>
      </dsp:txBody>
      <dsp:txXfrm>
        <a:off x="4509795" y="784100"/>
        <a:ext cx="3211056" cy="1993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54DBD977-C6F8-7E63-10A3-B8610D458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270" r="1751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University Used Book Marketplace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Ahmed Noori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1"/>
            <a:ext cx="3485179" cy="3252866"/>
          </a:xfrm>
        </p:spPr>
        <p:txBody>
          <a:bodyPr anchor="ctr"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1. W3Schools - Web Development Resources</a:t>
            </a:r>
          </a:p>
          <a:p>
            <a:r>
              <a:rPr lang="en-US" sz="1700" dirty="0"/>
              <a:t>2. PHP Manual - Official Documentation</a:t>
            </a:r>
          </a:p>
          <a:p>
            <a:r>
              <a:rPr lang="en-US" sz="1700" dirty="0"/>
              <a:t>3. MDN Web Docs - HTML, CSS, JavaScript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B31BC-120E-A50E-09D6-659C6FB7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7" r="52013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9144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0040" y="-1133192"/>
            <a:ext cx="6858001" cy="9124385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1072" y="0"/>
            <a:ext cx="4572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3"/>
            <a:ext cx="9137153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84" y="4049"/>
            <a:ext cx="7662432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97461-C9F3-A70D-4F99-A20DEB21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19" y="1030406"/>
            <a:ext cx="6110785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470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Unreal Web Design - Part 1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9E95B78-84A5-448A-C083-0521B8123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16914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Unreal Web Design - Part 2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F0D2BE-23DA-99DF-186E-E915DDA081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21539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Unreal Web Design - Part 3</a:t>
            </a:r>
          </a:p>
        </p:txBody>
      </p:sp>
      <p:pic>
        <p:nvPicPr>
          <p:cNvPr id="5" name="Picture 4" descr="Colorful printed pages">
            <a:extLst>
              <a:ext uri="{FF2B5EF4-FFF2-40B4-BE49-F238E27FC236}">
                <a16:creationId xmlns:a16="http://schemas.microsoft.com/office/drawing/2014/main" id="{4735F631-2369-E3BA-6D39-B50A3E98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53" r="-1" b="-1"/>
          <a:stretch/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8340" y="2533475"/>
            <a:ext cx="3535640" cy="2098486"/>
          </a:xfrm>
        </p:spPr>
        <p:txBody>
          <a:bodyPr anchor="t"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This slide details the modal functionality for posting new books.</a:t>
            </a:r>
          </a:p>
          <a:p>
            <a:r>
              <a:rPr lang="en-US" sz="1700" dirty="0"/>
              <a:t>The user can add books and images, which will be displayed in the marketplace.</a:t>
            </a:r>
          </a:p>
          <a:p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Unreal Web Design - Part 4</a:t>
            </a:r>
          </a:p>
        </p:txBody>
      </p:sp>
      <p:pic>
        <p:nvPicPr>
          <p:cNvPr id="5" name="Picture 4" descr="Books on a table">
            <a:extLst>
              <a:ext uri="{FF2B5EF4-FFF2-40B4-BE49-F238E27FC236}">
                <a16:creationId xmlns:a16="http://schemas.microsoft.com/office/drawing/2014/main" id="{C111F555-31BE-5BF7-215B-3340A437B3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121" r="4931" b="-1"/>
          <a:stretch/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9983" y="2533476"/>
            <a:ext cx="2526926" cy="3447832"/>
          </a:xfrm>
        </p:spPr>
        <p:txBody>
          <a:bodyPr anchor="t">
            <a:normAutofit/>
          </a:bodyPr>
          <a:lstStyle/>
          <a:p>
            <a:endParaRPr lang="en-US" sz="1700"/>
          </a:p>
          <a:p>
            <a:r>
              <a:rPr lang="en-US" sz="1700"/>
              <a:t>External books are also displayed here with options to view them on external platforms.</a:t>
            </a:r>
          </a:p>
          <a:p>
            <a:r>
              <a:rPr lang="en-US" sz="1700"/>
              <a:t>This is achieved through clickable Amazon and Google Book links.</a:t>
            </a:r>
          </a:p>
          <a:p>
            <a:endParaRPr lang="en-US"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</p:spPr>
        <p:txBody>
          <a:bodyPr anchor="b">
            <a:normAutofit/>
          </a:bodyPr>
          <a:lstStyle/>
          <a:p>
            <a:r>
              <a:rPr lang="en-US" sz="2800" dirty="0"/>
              <a:t>Unreal Web Design - Part 5</a:t>
            </a:r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8E6189B9-99CE-0AF2-BC1E-CCD369C0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05" r="7446" b="-1"/>
          <a:stretch/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8340" y="2533476"/>
            <a:ext cx="3280577" cy="3837344"/>
          </a:xfrm>
        </p:spPr>
        <p:txBody>
          <a:bodyPr anchor="t"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Responsive design principles are applied, making sure the site works on all screen sizes.</a:t>
            </a:r>
          </a:p>
          <a:p>
            <a:r>
              <a:rPr lang="en-US" sz="1700" dirty="0"/>
              <a:t>The layout adjusts dynamically based on user’s device.</a:t>
            </a:r>
          </a:p>
          <a:p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Unreal Web Design - Part 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485FBC-0AA3-154E-EFA3-CA9F6B547E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178713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Unreal Web Design - Part 7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FEA7B9-B7A7-80DD-6277-281848664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278305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938487" cy="1807305"/>
          </a:xfrm>
        </p:spPr>
        <p:txBody>
          <a:bodyPr>
            <a:normAutofit/>
          </a:bodyPr>
          <a:lstStyle/>
          <a:p>
            <a:r>
              <a:rPr lang="en-US"/>
              <a:t>PHP - Backend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948722"/>
            <a:ext cx="4187277" cy="1807306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PHP is used for handling the login process and authenticating users.</a:t>
            </a:r>
          </a:p>
          <a:p>
            <a:r>
              <a:rPr lang="en-US" sz="1700" dirty="0"/>
              <a:t>It ensures the security of the website by validating the credentials.</a:t>
            </a:r>
          </a:p>
          <a:p>
            <a:endParaRPr lang="en-US" sz="17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24D92BB-1783-B91F-AFD0-9356B981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56" r="48516" b="-1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288</Words>
  <Application>Microsoft Office PowerPoint</Application>
  <PresentationFormat>On-screen Show (4:3)</PresentationFormat>
  <Paragraphs>37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University Used Book Marketplace</vt:lpstr>
      <vt:lpstr>Unreal Web Design - Part 1</vt:lpstr>
      <vt:lpstr>Unreal Web Design - Part 2</vt:lpstr>
      <vt:lpstr>Unreal Web Design - Part 3</vt:lpstr>
      <vt:lpstr>Unreal Web Design - Part 4</vt:lpstr>
      <vt:lpstr>Unreal Web Design - Part 5</vt:lpstr>
      <vt:lpstr>Unreal Web Design - Part 6</vt:lpstr>
      <vt:lpstr>Unreal Web Design - Part 7</vt:lpstr>
      <vt:lpstr>PHP - Backend Integration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>Ahmed Noori Twair</cp:lastModifiedBy>
  <cp:revision>2</cp:revision>
  <dcterms:created xsi:type="dcterms:W3CDTF">2013-01-27T09:14:16Z</dcterms:created>
  <dcterms:modified xsi:type="dcterms:W3CDTF">2025-05-06T09:54:08Z</dcterms:modified>
  <cp:category/>
</cp:coreProperties>
</file>